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307" autoAdjust="0"/>
    <p:restoredTop sz="94660"/>
  </p:normalViewPr>
  <p:slideViewPr>
    <p:cSldViewPr>
      <p:cViewPr varScale="1">
        <p:scale>
          <a:sx n="70" d="100"/>
          <a:sy n="70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772400" cy="2057400"/>
          </a:xfrm>
        </p:spPr>
        <p:txBody>
          <a:bodyPr/>
          <a:lstStyle/>
          <a:p>
            <a:r>
              <a:rPr lang="en-US" b="1" dirty="0" smtClean="0"/>
              <a:t>Lab (3) </a:t>
            </a:r>
            <a:br>
              <a:rPr lang="en-US" b="1" dirty="0" smtClean="0"/>
            </a:br>
            <a:r>
              <a:rPr lang="en-US" b="1" dirty="0" smtClean="0"/>
              <a:t>Spectrophotometry</a:t>
            </a:r>
            <a:br>
              <a:rPr lang="en-US" b="1" dirty="0" smtClean="0"/>
            </a:br>
            <a:r>
              <a:rPr lang="en-US" b="1" dirty="0" smtClean="0"/>
              <a:t> </a:t>
            </a:r>
            <a:br>
              <a:rPr lang="en-US" b="1" dirty="0" smtClean="0"/>
            </a:b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2286000"/>
            <a:ext cx="7772400" cy="4114800"/>
          </a:xfrm>
        </p:spPr>
        <p:txBody>
          <a:bodyPr/>
          <a:lstStyle/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1- Spectrophotometry 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2- Introduction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GB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Devices and mechanism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4. How it works?</a:t>
            </a:r>
            <a:r>
              <a:rPr kumimoji="0" lang="en-GB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                                                                                                  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The Beer-Lambert Law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552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76200"/>
            <a:ext cx="7696200" cy="6400800"/>
          </a:xfrm>
        </p:spPr>
        <p:txBody>
          <a:bodyPr/>
          <a:lstStyle/>
          <a:p>
            <a:pPr algn="just" rtl="0"/>
            <a:r>
              <a:rPr lang="en-US" dirty="0" smtClean="0"/>
              <a:t>Spectrophotometry </a:t>
            </a:r>
            <a:r>
              <a:rPr lang="en-US" dirty="0"/>
              <a:t>is a method to measure how much a chemical substance absorbs light by measuring the intensity of light as a beam of light passes through sample solution.  </a:t>
            </a:r>
          </a:p>
          <a:p>
            <a:pPr algn="just" rtl="0"/>
            <a:r>
              <a:rPr lang="en-US" dirty="0" smtClean="0"/>
              <a:t>This </a:t>
            </a:r>
            <a:r>
              <a:rPr lang="en-US" dirty="0"/>
              <a:t>measurement can also be used to measure the amount of a known chemical substance.  </a:t>
            </a:r>
          </a:p>
          <a:p>
            <a:pPr algn="just" rtl="0"/>
            <a:r>
              <a:rPr lang="en-US" dirty="0" smtClean="0"/>
              <a:t>Spectrophotometry </a:t>
            </a:r>
            <a:r>
              <a:rPr lang="en-US" dirty="0"/>
              <a:t>is one of the most useful methods of quantitative analysis in various fields such as chemistry, physics, biochemistry, material and chemical engineering and clinical applications. 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75961681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116</TotalTime>
  <Words>97</Words>
  <Application>Microsoft Office PowerPoint</Application>
  <PresentationFormat>عرض على الشاشة (3:4)‏</PresentationFormat>
  <Paragraphs>9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Blue wave design template</vt:lpstr>
      <vt:lpstr>Lab (3)  Spectrophotometry  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19</cp:revision>
  <dcterms:created xsi:type="dcterms:W3CDTF">2019-09-24T08:16:01Z</dcterms:created>
  <dcterms:modified xsi:type="dcterms:W3CDTF">2019-09-28T14:57:07Z</dcterms:modified>
</cp:coreProperties>
</file>